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268" autoAdjust="0"/>
    <p:restoredTop sz="94737" autoAdjust="0"/>
  </p:normalViewPr>
  <p:slideViewPr>
    <p:cSldViewPr>
      <p:cViewPr varScale="1">
        <p:scale>
          <a:sx n="71" d="100"/>
          <a:sy n="71" d="100"/>
        </p:scale>
        <p:origin x="-5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7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D123999-2065-4261-8089-D7CA4BE410DF}" type="datetimeFigureOut">
              <a:rPr lang="tr-TR" smtClean="0"/>
              <a:t>18.09.2007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FB4BC47-CF8B-4FA3-87B6-F417DC6398E7}" type="slidenum">
              <a:rPr lang="tr-TR" smtClean="0"/>
              <a:t>‹#›</a:t>
            </a:fld>
            <a:endParaRPr lang="tr-T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Ielev.k12.tr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Web  Tasarıma Uygun İçerik Düzenleme</a:t>
            </a:r>
            <a:endParaRPr lang="tr-TR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lum bright="100000"/>
          </a:blip>
          <a:stretch>
            <a:fillRect/>
          </a:stretch>
        </p:blipFill>
        <p:spPr>
          <a:xfrm>
            <a:off x="5929322" y="-72699"/>
            <a:ext cx="3785303" cy="1072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82130" y="238432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smtClean="0"/>
              <a:t>®</a:t>
            </a:r>
            <a:endParaRPr lang="tr-T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nip Diagonal Corner Rectangle 3"/>
          <p:cNvSpPr/>
          <p:nvPr/>
        </p:nvSpPr>
        <p:spPr>
          <a:xfrm>
            <a:off x="5357818" y="571480"/>
            <a:ext cx="3286148" cy="85725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ÇOK SADE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428596" y="4000504"/>
            <a:ext cx="3214710" cy="2071702"/>
          </a:xfrm>
          <a:prstGeom prst="cloudCallout">
            <a:avLst>
              <a:gd name="adj1" fmla="val -60315"/>
              <a:gd name="adj2" fmla="val 81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spc="300" dirty="0" smtClean="0">
                <a:solidFill>
                  <a:schemeClr val="bg1"/>
                </a:solidFill>
                <a:latin typeface="Amienne" pitchFamily="82" charset="0"/>
              </a:rPr>
              <a:t>Okuyasım gelmiyor...</a:t>
            </a:r>
            <a:endParaRPr lang="tr-TR" sz="4400" b="1" spc="300" dirty="0">
              <a:solidFill>
                <a:schemeClr val="bg1"/>
              </a:solidFill>
              <a:latin typeface="Amienne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nip Diagonal Corner Rectangle 2"/>
          <p:cNvSpPr/>
          <p:nvPr/>
        </p:nvSpPr>
        <p:spPr>
          <a:xfrm>
            <a:off x="5357818" y="571480"/>
            <a:ext cx="3286148" cy="85725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KİTAP YAZMAYIN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28596" y="4000504"/>
            <a:ext cx="3214710" cy="2071702"/>
          </a:xfrm>
          <a:prstGeom prst="cloudCallout">
            <a:avLst>
              <a:gd name="adj1" fmla="val -60315"/>
              <a:gd name="adj2" fmla="val 81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spc="300" dirty="0">
                <a:solidFill>
                  <a:schemeClr val="bg1"/>
                </a:solidFill>
                <a:latin typeface="Amienne" pitchFamily="82" charset="0"/>
              </a:rPr>
              <a:t>i</a:t>
            </a:r>
            <a:r>
              <a:rPr lang="tr-TR" sz="4400" b="1" spc="300" dirty="0" smtClean="0">
                <a:solidFill>
                  <a:schemeClr val="bg1"/>
                </a:solidFill>
                <a:latin typeface="Amienne" pitchFamily="82" charset="0"/>
              </a:rPr>
              <a:t>ftara az kaldı</a:t>
            </a:r>
            <a:endParaRPr lang="tr-TR" sz="4400" b="1" spc="300" dirty="0">
              <a:solidFill>
                <a:schemeClr val="bg1"/>
              </a:solidFill>
              <a:latin typeface="Amienne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nip Diagonal Corner Rectangle 2"/>
          <p:cNvSpPr/>
          <p:nvPr/>
        </p:nvSpPr>
        <p:spPr>
          <a:xfrm>
            <a:off x="5357818" y="571480"/>
            <a:ext cx="3286148" cy="85725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YAZILAR NERDE?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28596" y="4000504"/>
            <a:ext cx="3214710" cy="2071702"/>
          </a:xfrm>
          <a:prstGeom prst="cloudCallout">
            <a:avLst>
              <a:gd name="adj1" fmla="val -60315"/>
              <a:gd name="adj2" fmla="val 81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spc="300" dirty="0" smtClean="0">
                <a:solidFill>
                  <a:schemeClr val="bg1"/>
                </a:solidFill>
                <a:latin typeface="Amienne" pitchFamily="82" charset="0"/>
              </a:rPr>
              <a:t>Bu ne?</a:t>
            </a:r>
            <a:endParaRPr lang="tr-TR" sz="4400" b="1" spc="300" dirty="0">
              <a:solidFill>
                <a:schemeClr val="bg1"/>
              </a:solidFill>
              <a:latin typeface="Amienne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030" y="2285992"/>
            <a:ext cx="8229600" cy="1828800"/>
          </a:xfrm>
        </p:spPr>
        <p:txBody>
          <a:bodyPr/>
          <a:lstStyle/>
          <a:p>
            <a:r>
              <a:rPr lang="tr-TR" dirty="0" smtClean="0"/>
              <a:t>DOĞRU İÇERİK NASIL HAZIRLANIR?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nip Diagonal Corner Rectangle 2"/>
          <p:cNvSpPr/>
          <p:nvPr/>
        </p:nvSpPr>
        <p:spPr>
          <a:xfrm>
            <a:off x="5357818" y="571480"/>
            <a:ext cx="3286148" cy="85725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Bir defada ekranda hem yazı hem resim gözükmeli!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28596" y="4000504"/>
            <a:ext cx="3214710" cy="2071702"/>
          </a:xfrm>
          <a:prstGeom prst="cloudCallout">
            <a:avLst>
              <a:gd name="adj1" fmla="val -60315"/>
              <a:gd name="adj2" fmla="val 81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spc="300" dirty="0" smtClean="0">
                <a:solidFill>
                  <a:schemeClr val="bg1"/>
                </a:solidFill>
                <a:latin typeface="Amienne" pitchFamily="82" charset="0"/>
              </a:rPr>
              <a:t>Hmmm...</a:t>
            </a:r>
            <a:endParaRPr lang="tr-TR" sz="4400" b="1" spc="300" dirty="0">
              <a:solidFill>
                <a:schemeClr val="bg1"/>
              </a:solidFill>
              <a:latin typeface="Amienne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nip Diagonal Corner Rectangle 2"/>
          <p:cNvSpPr/>
          <p:nvPr/>
        </p:nvSpPr>
        <p:spPr>
          <a:xfrm>
            <a:off x="5357818" y="357166"/>
            <a:ext cx="3286148" cy="107157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Dar sütunlardan okumak daha kolaydır. Gazeleteleri hatırlayın!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428596" y="5214950"/>
            <a:ext cx="3286148" cy="107157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Her paragrafın ilk cümlesine bakacaklar!</a:t>
            </a:r>
            <a:endParaRPr lang="tr-T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Dikkat!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Uzun yazmayın! İnsanların sitenize ayırabilecekleri süre kısıtlı.</a:t>
            </a:r>
          </a:p>
          <a:p>
            <a:pPr lvl="1"/>
            <a:r>
              <a:rPr lang="tr-TR" dirty="0" smtClean="0"/>
              <a:t>Ortalama?</a:t>
            </a:r>
          </a:p>
          <a:p>
            <a:pPr lvl="1"/>
            <a:r>
              <a:rPr lang="tr-TR" dirty="0" smtClean="0"/>
              <a:t>Sadece 1 dakika!</a:t>
            </a:r>
          </a:p>
          <a:p>
            <a:r>
              <a:rPr lang="tr-TR" dirty="0" smtClean="0"/>
              <a:t>Büyük resim koymayın. Ne olduğu anlaşılsın yeter.</a:t>
            </a:r>
          </a:p>
          <a:p>
            <a:r>
              <a:rPr lang="tr-TR" dirty="0" smtClean="0"/>
              <a:t>Sadece Resim veya Sadece Yazı kullanmayın. Karıştırın.</a:t>
            </a:r>
          </a:p>
          <a:p>
            <a:r>
              <a:rPr lang="tr-TR" dirty="0" smtClean="0"/>
              <a:t>Resim koymadan önce resmin ne olduğunu açıklayın!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ÖZET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Sitemizin yapısını tanıdık.</a:t>
            </a:r>
          </a:p>
          <a:p>
            <a:pPr lvl="1"/>
            <a:r>
              <a:rPr lang="tr-TR" dirty="0" smtClean="0"/>
              <a:t>IELEV Genel Bölümleri</a:t>
            </a:r>
          </a:p>
          <a:p>
            <a:pPr lvl="1"/>
            <a:r>
              <a:rPr lang="tr-TR" dirty="0" smtClean="0"/>
              <a:t>Okullara Özel Bölümler</a:t>
            </a:r>
          </a:p>
          <a:p>
            <a:r>
              <a:rPr lang="tr-TR" dirty="0" smtClean="0"/>
              <a:t>Yapılan hataları öğrendik</a:t>
            </a:r>
          </a:p>
          <a:p>
            <a:pPr lvl="1"/>
            <a:r>
              <a:rPr lang="tr-TR" dirty="0" smtClean="0"/>
              <a:t>Uzun yazılar</a:t>
            </a:r>
          </a:p>
          <a:p>
            <a:pPr lvl="1"/>
            <a:r>
              <a:rPr lang="tr-TR" dirty="0" smtClean="0"/>
              <a:t>Büyük resimler</a:t>
            </a:r>
          </a:p>
          <a:p>
            <a:r>
              <a:rPr lang="tr-TR" dirty="0" smtClean="0"/>
              <a:t>Doğru içerik hazırlamayı gördük.</a:t>
            </a:r>
          </a:p>
          <a:p>
            <a:pPr lvl="1"/>
            <a:r>
              <a:rPr lang="tr-TR" dirty="0" smtClean="0"/>
              <a:t>Paragraflara ayrılan yazılar</a:t>
            </a:r>
          </a:p>
          <a:p>
            <a:pPr lvl="1"/>
            <a:r>
              <a:rPr lang="tr-TR" dirty="0" smtClean="0"/>
              <a:t>Paragraflar arası küçük resimler.</a:t>
            </a:r>
            <a:endParaRPr lang="tr-TR" dirty="0"/>
          </a:p>
        </p:txBody>
      </p:sp>
      <p:sp>
        <p:nvSpPr>
          <p:cNvPr id="5" name="Cloud Callout 4"/>
          <p:cNvSpPr/>
          <p:nvPr/>
        </p:nvSpPr>
        <p:spPr>
          <a:xfrm>
            <a:off x="5286348" y="2143116"/>
            <a:ext cx="3857652" cy="2428892"/>
          </a:xfrm>
          <a:prstGeom prst="cloudCallout">
            <a:avLst>
              <a:gd name="adj1" fmla="val 49924"/>
              <a:gd name="adj2" fmla="val -70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dirty="0" smtClean="0">
                <a:solidFill>
                  <a:schemeClr val="bg1"/>
                </a:solidFill>
                <a:latin typeface="Amienne" pitchFamily="82" charset="0"/>
              </a:rPr>
              <a:t>Nasıl içerik hazırlayacagımı anladım.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r-TR" dirty="0" smtClean="0"/>
              <a:t>Sorular</a:t>
            </a:r>
            <a:endParaRPr lang="tr-TR" dirty="0"/>
          </a:p>
        </p:txBody>
      </p:sp>
      <p:pic>
        <p:nvPicPr>
          <p:cNvPr id="7178" name="Picture 10" descr="C:\Users\Daron\AppData\Local\Microsoft\Windows\Temporary Internet Files\Content.IE5\N0ZD721F\MCj0397776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714620"/>
            <a:ext cx="4792286" cy="3931136"/>
          </a:xfrm>
          <a:prstGeom prst="rect">
            <a:avLst/>
          </a:prstGeom>
          <a:noFill/>
        </p:spPr>
      </p:pic>
      <p:pic>
        <p:nvPicPr>
          <p:cNvPr id="7179" name="Picture 11" descr="C:\Users\Daron\AppData\Local\Microsoft\Windows\Temporary Internet Files\Content.IE5\HT199G8T\MCj04315600000[1]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71604" y="285728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TEŞEKKÜRLER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11 Fen H - 1702 - Daron Yöndem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İstanbul Lisesi 2003 Mezunu</a:t>
            </a:r>
          </a:p>
          <a:p>
            <a:r>
              <a:rPr lang="tr-TR" dirty="0" smtClean="0"/>
              <a:t>DEVELOAD Yazılım Kurucu Ortak (2003)</a:t>
            </a:r>
          </a:p>
          <a:p>
            <a:r>
              <a:rPr lang="tr-TR" dirty="0" smtClean="0"/>
              <a:t>Microsoft Certified Trainer</a:t>
            </a:r>
          </a:p>
          <a:p>
            <a:r>
              <a:rPr lang="tr-TR" dirty="0" smtClean="0"/>
              <a:t>Microsoft Certified Solution Developer</a:t>
            </a:r>
          </a:p>
          <a:p>
            <a:r>
              <a:rPr lang="tr-TR" dirty="0" smtClean="0"/>
              <a:t>IBM Certified Solution Developer</a:t>
            </a:r>
          </a:p>
          <a:p>
            <a:r>
              <a:rPr lang="tr-TR" dirty="0" smtClean="0"/>
              <a:t>Adobe Certified Professional</a:t>
            </a:r>
          </a:p>
          <a:p>
            <a:r>
              <a:rPr lang="tr-TR" dirty="0" smtClean="0"/>
              <a:t>ASP.NET AJAX kitabı yazarı (Haziran 2007)</a:t>
            </a:r>
          </a:p>
          <a:p>
            <a:pPr lvl="1"/>
            <a:r>
              <a:rPr lang="tr-TR" dirty="0" smtClean="0"/>
              <a:t>2.Baskı Ekim 2007</a:t>
            </a:r>
          </a:p>
          <a:p>
            <a:r>
              <a:rPr lang="tr-TR" dirty="0" smtClean="0"/>
              <a:t>Mini referans : www.ielev.org.tr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AJANDA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Web sitemizin tasarımını inceleyelim</a:t>
            </a:r>
          </a:p>
          <a:p>
            <a:r>
              <a:rPr lang="tr-TR" dirty="0" smtClean="0"/>
              <a:t>Web sitemize nasıl içerik hazırla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MAMALI</a:t>
            </a:r>
            <a:r>
              <a:rPr lang="tr-TR" dirty="0" smtClean="0"/>
              <a:t>yız?</a:t>
            </a:r>
          </a:p>
          <a:p>
            <a:r>
              <a:rPr lang="tr-TR" dirty="0" smtClean="0"/>
              <a:t>İçerik hazırlarken nelere dikkat etmeli?</a:t>
            </a:r>
          </a:p>
          <a:p>
            <a:endParaRPr lang="tr-TR" dirty="0" smtClean="0"/>
          </a:p>
          <a:p>
            <a:r>
              <a:rPr lang="tr-TR" dirty="0" smtClean="0"/>
              <a:t>Toplam süre : 25 dakika</a:t>
            </a:r>
          </a:p>
          <a:p>
            <a:r>
              <a:rPr lang="tr-TR" dirty="0" smtClean="0"/>
              <a:t>Mola yok </a:t>
            </a:r>
            <a:r>
              <a:rPr lang="tr-TR" dirty="0" smtClean="0">
                <a:sym typeface="Wingdings" pitchFamily="2" charset="2"/>
              </a:rPr>
              <a:t>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 rot="21058699">
            <a:off x="2237324" y="5401210"/>
            <a:ext cx="6876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5400" dirty="0" smtClean="0">
                <a:latin typeface="Amienne" pitchFamily="82" charset="0"/>
              </a:rPr>
              <a:t>Web sitemize nasıl içerik hazırlamalıyız?</a:t>
            </a:r>
            <a:endParaRPr lang="tr-TR" sz="5400" dirty="0">
              <a:latin typeface="Amienne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Tanışalım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Adınızın anlamı?</a:t>
            </a:r>
          </a:p>
          <a:p>
            <a:r>
              <a:rPr lang="tr-TR" dirty="0" smtClean="0"/>
              <a:t>IELEV’de göreviniz nedir?</a:t>
            </a:r>
          </a:p>
          <a:p>
            <a:r>
              <a:rPr lang="tr-TR" dirty="0" smtClean="0"/>
              <a:t>Takıntılarınız? </a:t>
            </a:r>
          </a:p>
          <a:p>
            <a:r>
              <a:rPr lang="tr-TR" dirty="0" smtClean="0"/>
              <a:t>Bilgisayar ve internet deneyiminiz?</a:t>
            </a:r>
          </a:p>
          <a:p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TasarIm ana öğeleri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loud 5"/>
          <p:cNvSpPr/>
          <p:nvPr/>
        </p:nvSpPr>
        <p:spPr>
          <a:xfrm>
            <a:off x="3357554" y="2857496"/>
            <a:ext cx="5072098" cy="271464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>
                <a:solidFill>
                  <a:schemeClr val="bg1"/>
                </a:solidFill>
              </a:rPr>
              <a:t>İÇERİK BURAYA GELECEK</a:t>
            </a:r>
            <a:endParaRPr lang="tr-T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214282" y="857232"/>
            <a:ext cx="6000792" cy="2857520"/>
            <a:chOff x="214282" y="857232"/>
            <a:chExt cx="6000792" cy="2857520"/>
          </a:xfrm>
        </p:grpSpPr>
        <p:sp>
          <p:nvSpPr>
            <p:cNvPr id="5" name="Line Callout 2 4"/>
            <p:cNvSpPr/>
            <p:nvPr/>
          </p:nvSpPr>
          <p:spPr>
            <a:xfrm>
              <a:off x="3357554" y="857232"/>
              <a:ext cx="2857520" cy="1643074"/>
            </a:xfrm>
            <a:prstGeom prst="borderCallout2">
              <a:avLst>
                <a:gd name="adj1" fmla="val 17089"/>
                <a:gd name="adj2" fmla="val -691"/>
                <a:gd name="adj3" fmla="val 18750"/>
                <a:gd name="adj4" fmla="val -16667"/>
                <a:gd name="adj5" fmla="val 112500"/>
                <a:gd name="adj6" fmla="val -4666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>
                  <a:solidFill>
                    <a:schemeClr val="bg1"/>
                  </a:solidFill>
                </a:rPr>
                <a:t>Site Ana Bölümleri</a:t>
              </a:r>
            </a:p>
            <a:p>
              <a:pPr algn="ctr"/>
              <a:r>
                <a:rPr lang="tr-TR" dirty="0" smtClean="0">
                  <a:solidFill>
                    <a:schemeClr val="bg1"/>
                  </a:solidFill>
                </a:rPr>
                <a:t>IELEV Eğitim Kurumlarının Genel Bilgileri</a:t>
              </a:r>
              <a:endParaRPr lang="tr-TR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14282" y="2428868"/>
              <a:ext cx="2500330" cy="12858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4282" y="2643182"/>
            <a:ext cx="5857916" cy="1428760"/>
            <a:chOff x="214282" y="2643182"/>
            <a:chExt cx="5857916" cy="1428760"/>
          </a:xfrm>
        </p:grpSpPr>
        <p:sp>
          <p:nvSpPr>
            <p:cNvPr id="6" name="Line Callout 1 5"/>
            <p:cNvSpPr/>
            <p:nvPr/>
          </p:nvSpPr>
          <p:spPr>
            <a:xfrm>
              <a:off x="3929058" y="2643182"/>
              <a:ext cx="2143140" cy="1357322"/>
            </a:xfrm>
            <a:prstGeom prst="borderCallout1">
              <a:avLst>
                <a:gd name="adj1" fmla="val 15734"/>
                <a:gd name="adj2" fmla="val 582"/>
                <a:gd name="adj3" fmla="val 87363"/>
                <a:gd name="adj4" fmla="val -100741"/>
              </a:avLst>
            </a:prstGeom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>
                  <a:solidFill>
                    <a:schemeClr val="bg1"/>
                  </a:solidFill>
                </a:rPr>
                <a:t>Eğitim Kurumlarına Ait Özel Bölümler</a:t>
              </a:r>
              <a:endParaRPr lang="tr-TR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4282" y="3643314"/>
              <a:ext cx="2500330" cy="428628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4282" y="4000504"/>
            <a:ext cx="8143932" cy="1928826"/>
            <a:chOff x="214282" y="4000504"/>
            <a:chExt cx="8143932" cy="1928826"/>
          </a:xfrm>
          <a:effectLst/>
        </p:grpSpPr>
        <p:sp>
          <p:nvSpPr>
            <p:cNvPr id="7" name="Line Callout 2 6"/>
            <p:cNvSpPr/>
            <p:nvPr/>
          </p:nvSpPr>
          <p:spPr>
            <a:xfrm>
              <a:off x="4071934" y="4714884"/>
              <a:ext cx="4286280" cy="1214446"/>
            </a:xfrm>
            <a:prstGeom prst="borderCallout2">
              <a:avLst>
                <a:gd name="adj1" fmla="val 18751"/>
                <a:gd name="adj2" fmla="val -54"/>
                <a:gd name="adj3" fmla="val 18750"/>
                <a:gd name="adj4" fmla="val -16667"/>
                <a:gd name="adj5" fmla="val -14488"/>
                <a:gd name="adj6" fmla="val -35204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>
                  <a:solidFill>
                    <a:schemeClr val="bg1"/>
                  </a:solidFill>
                </a:rPr>
                <a:t>Eğitim Kurumlarının iç sayfaları</a:t>
              </a:r>
              <a:endParaRPr lang="tr-TR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4282" y="4000504"/>
              <a:ext cx="2500330" cy="107157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"/>
            <a:ext cx="9248775" cy="681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ular Callout 5"/>
          <p:cNvSpPr/>
          <p:nvPr/>
        </p:nvSpPr>
        <p:spPr>
          <a:xfrm>
            <a:off x="4714876" y="4857760"/>
            <a:ext cx="2928958" cy="1143008"/>
          </a:xfrm>
          <a:prstGeom prst="wedgeRoundRectCallout">
            <a:avLst>
              <a:gd name="adj1" fmla="val 47718"/>
              <a:gd name="adj2" fmla="val 611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Her sayfada telefon, faks ve mail adresleri gözükür durumda.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143240" y="2714620"/>
            <a:ext cx="2786082" cy="1143008"/>
          </a:xfrm>
          <a:prstGeom prst="wedgeRoundRectCallout">
            <a:avLst>
              <a:gd name="adj1" fmla="val -47775"/>
              <a:gd name="adj2" fmla="val -86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Ziyaretçi site içerisinde nerde olduğunu görüyor.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357950" y="2714620"/>
            <a:ext cx="2500330" cy="714380"/>
          </a:xfrm>
          <a:prstGeom prst="wedgeRoundRectCallout">
            <a:avLst>
              <a:gd name="adj1" fmla="val 38663"/>
              <a:gd name="adj2" fmla="val -103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Sayfanın adı burada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5929322" y="0"/>
            <a:ext cx="3429024" cy="200024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>
                <a:solidFill>
                  <a:schemeClr val="bg1"/>
                </a:solidFill>
              </a:rPr>
              <a:t>Resim Sürekli Değişiyor</a:t>
            </a:r>
            <a:endParaRPr lang="tr-T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804" y="2357430"/>
            <a:ext cx="8229600" cy="1828800"/>
          </a:xfrm>
        </p:spPr>
        <p:txBody>
          <a:bodyPr/>
          <a:lstStyle/>
          <a:p>
            <a:r>
              <a:rPr lang="tr-TR" dirty="0" smtClean="0"/>
              <a:t>İÇERİK HAZIRLARKEN YAPILAN HATALAR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IEL">
      <a:dk1>
        <a:sysClr val="windowText" lastClr="000000"/>
      </a:dk1>
      <a:lt1>
        <a:sysClr val="window" lastClr="FFFFFF"/>
      </a:lt1>
      <a:dk2>
        <a:srgbClr val="000000"/>
      </a:dk2>
      <a:lt2>
        <a:srgbClr val="FFF39D"/>
      </a:lt2>
      <a:accent1>
        <a:srgbClr val="FFED73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92</TotalTime>
  <Words>280</Words>
  <Application>Microsoft Office PowerPoint</Application>
  <PresentationFormat>On-screen Show (4:3)</PresentationFormat>
  <Paragraphs>68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Apex</vt:lpstr>
      <vt:lpstr>Ielev.k12.tr</vt:lpstr>
      <vt:lpstr>11 Fen H - 1702 - Daron Yöndem</vt:lpstr>
      <vt:lpstr>AJANDA</vt:lpstr>
      <vt:lpstr>Tanışalım</vt:lpstr>
      <vt:lpstr>TasarIm ana öğeleri</vt:lpstr>
      <vt:lpstr>Slide 6</vt:lpstr>
      <vt:lpstr>Slide 7</vt:lpstr>
      <vt:lpstr>Slide 8</vt:lpstr>
      <vt:lpstr>İÇERİK HAZIRLARKEN YAPILAN HATALAR</vt:lpstr>
      <vt:lpstr>Slide 10</vt:lpstr>
      <vt:lpstr>Slide 11</vt:lpstr>
      <vt:lpstr>Slide 12</vt:lpstr>
      <vt:lpstr>DOĞRU İÇERİK NASIL HAZIRLANIR?</vt:lpstr>
      <vt:lpstr>Slide 14</vt:lpstr>
      <vt:lpstr>Slide 15</vt:lpstr>
      <vt:lpstr>Dikkat!</vt:lpstr>
      <vt:lpstr>ÖZET</vt:lpstr>
      <vt:lpstr>Sorular</vt:lpstr>
      <vt:lpstr>TEŞEKKÜRLER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Ielev.k12.tr</dc:title>
  <dc:creator>Daron</dc:creator>
  <cp:lastModifiedBy>Daron</cp:lastModifiedBy>
  <cp:revision>10</cp:revision>
  <dcterms:created xsi:type="dcterms:W3CDTF">2007-09-18T06:31:06Z</dcterms:created>
  <dcterms:modified xsi:type="dcterms:W3CDTF">2007-09-18T08:04:03Z</dcterms:modified>
</cp:coreProperties>
</file>